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00" r:id="rId2"/>
    <p:sldId id="257" r:id="rId3"/>
    <p:sldId id="286" r:id="rId4"/>
    <p:sldId id="272" r:id="rId5"/>
    <p:sldId id="273" r:id="rId6"/>
    <p:sldId id="294" r:id="rId7"/>
    <p:sldId id="287" r:id="rId8"/>
    <p:sldId id="288" r:id="rId9"/>
    <p:sldId id="295" r:id="rId10"/>
    <p:sldId id="289" r:id="rId11"/>
    <p:sldId id="299" r:id="rId12"/>
    <p:sldId id="296" r:id="rId13"/>
    <p:sldId id="291" r:id="rId14"/>
    <p:sldId id="297" r:id="rId15"/>
    <p:sldId id="293" r:id="rId16"/>
    <p:sldId id="298" r:id="rId17"/>
    <p:sldId id="292" r:id="rId18"/>
    <p:sldId id="301" r:id="rId19"/>
    <p:sldId id="290" r:id="rId20"/>
    <p:sldId id="302" r:id="rId21"/>
    <p:sldId id="277" r:id="rId22"/>
    <p:sldId id="303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C6B1"/>
    <a:srgbClr val="1A6A60"/>
    <a:srgbClr val="EFDDAB"/>
    <a:srgbClr val="F9D7B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17" autoAdjust="0"/>
    <p:restoredTop sz="94660"/>
  </p:normalViewPr>
  <p:slideViewPr>
    <p:cSldViewPr>
      <p:cViewPr varScale="1">
        <p:scale>
          <a:sx n="46" d="100"/>
          <a:sy n="46" d="100"/>
        </p:scale>
        <p:origin x="-96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31A3FC-04F8-4771-B4C9-BEC38C121D95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1DA8D-5A85-4C86-8E55-37C60A282D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1DA8D-5A85-4C86-8E55-37C60A282DF5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7021">
            <a:off x="2857499" y="1639501"/>
            <a:ext cx="3200400" cy="463826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66800" y="228600"/>
            <a:ext cx="7391400" cy="1143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8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88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3060680"/>
            <a:ext cx="8382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BD" sz="2400" b="1" dirty="0" smtClean="0">
              <a:latin typeface="NikoshBAN" pitchFamily="2" charset="0"/>
              <a:cs typeface="NikoshBAN" pitchFamily="2" charset="0"/>
            </a:endParaRPr>
          </a:p>
          <a:p>
            <a:endParaRPr lang="bn-BD" sz="2400" b="1" dirty="0" smtClean="0">
              <a:latin typeface="NikoshBAN" pitchFamily="2" charset="0"/>
              <a:cs typeface="NikoshBAN" pitchFamily="2" charset="0"/>
            </a:endParaRPr>
          </a:p>
          <a:p>
            <a:endParaRPr lang="bn-BD" sz="24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মোহাম্মদ </a:t>
            </a:r>
            <a:r>
              <a:rPr lang="bn-IN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দেলো</a:t>
            </a:r>
            <a:r>
              <a:rPr lang="bn-BD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য়ার হোসেন                                    মোহাম্মদ নজরুল ইসলাম</a:t>
            </a:r>
          </a:p>
          <a:p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সহকারী শিক্ষক                                                  সহকারী শিক্ষক </a:t>
            </a:r>
          </a:p>
          <a:p>
            <a:r>
              <a:rPr lang="bn-BD" sz="2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শীতলপুর বহুমুখী উচ্চ</a:t>
            </a:r>
            <a:r>
              <a:rPr lang="bn-IN" sz="2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বিদ্যালয়            </a:t>
            </a:r>
            <a:r>
              <a:rPr lang="bn-IN" sz="2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bn-BD" sz="2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বড় দারোগার হাট এ. আর </a:t>
            </a:r>
            <a:r>
              <a:rPr lang="bn-IN" sz="2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এম.</a:t>
            </a:r>
            <a:r>
              <a:rPr lang="bn-BD" sz="2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উচ্চ</a:t>
            </a:r>
            <a:r>
              <a:rPr lang="bn-IN" sz="2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</a:p>
          <a:p>
            <a:r>
              <a:rPr lang="bn-BD" sz="2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 সীতাকুণ্ড , চট্টগ্রাম।                                                           সীতাকুণ্ড , চট্টগ্রাম।</a:t>
            </a:r>
            <a:endParaRPr lang="en-US" sz="20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2400" b="1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777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248400" y="1981200"/>
            <a:ext cx="2590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4400" b="1" dirty="0" smtClean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একটিমাত্র </a:t>
            </a:r>
            <a:r>
              <a:rPr lang="bn-IN" sz="4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মৌলিক পদার্থ</a:t>
            </a:r>
            <a:r>
              <a:rPr lang="bn-IN" sz="4400" b="1" dirty="0" smtClean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দিয়ে তৈরি।</a:t>
            </a:r>
          </a:p>
          <a:p>
            <a:r>
              <a:rPr lang="bn-IN" sz="4400" b="1" dirty="0" smtClean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যেমনঃ </a:t>
            </a:r>
            <a:r>
              <a:rPr lang="bn-IN" sz="48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হীরা,</a:t>
            </a:r>
          </a:p>
          <a:p>
            <a:r>
              <a:rPr lang="bn-IN" sz="4800" b="1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স্বর্ণ</a:t>
            </a:r>
          </a:p>
        </p:txBody>
      </p:sp>
      <p:pic>
        <p:nvPicPr>
          <p:cNvPr id="3" name="Picture 2" descr="C:\Users\Khairul\Desktop\New Folder\diamond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019800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 rot="5400000">
            <a:off x="2609791" y="-2609791"/>
            <a:ext cx="800219" cy="6019801"/>
          </a:xfrm>
          <a:prstGeom prst="rect">
            <a:avLst/>
          </a:prstGeom>
          <a:solidFill>
            <a:srgbClr val="EDC6B1"/>
          </a:solidFill>
          <a:ln>
            <a:solidFill>
              <a:srgbClr val="EDC6B1"/>
            </a:solidFill>
          </a:ln>
        </p:spPr>
        <p:txBody>
          <a:bodyPr vert="vert270" wrap="square">
            <a:spAutoFit/>
          </a:bodyPr>
          <a:lstStyle/>
          <a:p>
            <a:pPr algn="ctr"/>
            <a:r>
              <a:rPr lang="bn-IN" sz="4000" b="1" dirty="0" smtClean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হীরার খনি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6248400" y="381000"/>
            <a:ext cx="253306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6000" b="1" u="sng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ব্যতিক্রমঃ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Khairul\Desktop\New Folder\Diamond3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3276600" y="381000"/>
            <a:ext cx="207460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8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হীরক</a:t>
            </a:r>
            <a:endParaRPr lang="en-US" sz="8800" dirty="0">
              <a:solidFill>
                <a:srgbClr val="FF000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 rot="20563796">
            <a:off x="2671833" y="2114770"/>
            <a:ext cx="3048000" cy="2276643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C:\Users\Khairul\Desktop\pink_ice_ring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0"/>
            <a:ext cx="2590800" cy="25908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>
                                      <p:cBhvr override="childStyl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Khairul\Desktop\GoldRig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Users\Khairul\Desktop\yhst-8927086896656_2259_19137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54425"/>
            <a:ext cx="5029200" cy="513997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bn-BD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নিজ</a:t>
            </a:r>
            <a:r>
              <a:rPr lang="bn-IN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এর উৎসঃ   </a:t>
            </a:r>
            <a:r>
              <a:rPr lang="bn-IN" sz="4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ভূত্বকের গভীরে</a:t>
            </a:r>
            <a:endParaRPr lang="bn-IN" sz="4000" b="1" u="sng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7003"/>
            <a:ext cx="91440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4000" b="1" dirty="0" smtClean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স্বর্ণের খনি থাকে প্রায় </a:t>
            </a:r>
            <a:r>
              <a:rPr lang="bn-IN" sz="4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৩০০০</a:t>
            </a:r>
            <a:r>
              <a:rPr lang="bn-IN" sz="4000" b="1" dirty="0" smtClean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কিলোমিটার গভীরে।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929"/>
            <a:ext cx="9144000" cy="682407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4229100" y="1943100"/>
            <a:ext cx="685800" cy="9144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wrap="square">
            <a:noAutofit/>
          </a:bodyPr>
          <a:lstStyle/>
          <a:p>
            <a:pPr algn="ctr"/>
            <a:r>
              <a:rPr lang="bn-IN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কয়লার  খনিতে বিস্ফোরণ ঘটানো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hairul\Desktop\New Folder\ko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 rot="5400000">
            <a:off x="4229100" y="1943100"/>
            <a:ext cx="685800" cy="9144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wrap="square">
            <a:noAutofit/>
          </a:bodyPr>
          <a:lstStyle/>
          <a:p>
            <a:pPr algn="ctr"/>
            <a:r>
              <a:rPr lang="bn-IN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কয়লার  খনি থেকে কয়লা উত্তোলন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Khairul\Desktop\New Folder\graphi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2800" y="228600"/>
            <a:ext cx="5562600" cy="56388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76200" y="1828800"/>
            <a:ext cx="3429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Font typeface="Wingdings" pitchFamily="2" charset="2"/>
              <a:buChar char="ü"/>
            </a:pPr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সহজে </a:t>
            </a:r>
          </a:p>
          <a:p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Font typeface="Wingdings" pitchFamily="2" charset="2"/>
              <a:buChar char="ü"/>
            </a:pPr>
            <a:r>
              <a:rPr lang="bn-IN" sz="4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লাভজনক উপায়ে</a:t>
            </a:r>
            <a:r>
              <a:rPr lang="bn-IN" sz="4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মৌলিক পদার্থ আহরণ করা  </a:t>
            </a:r>
            <a:endParaRPr lang="en-US" sz="4400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85692" y="5934670"/>
            <a:ext cx="575830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5400" b="1" dirty="0" smtClean="0">
                <a:latin typeface="NikoshBAN" pitchFamily="2" charset="0"/>
                <a:cs typeface="NikoshBAN" pitchFamily="2" charset="0"/>
              </a:rPr>
              <a:t>কার্বনের আকরিক-</a:t>
            </a:r>
            <a:r>
              <a:rPr lang="bn-IN" sz="5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গ্রাফাইট</a:t>
            </a:r>
            <a:endParaRPr lang="en-US" sz="5400" dirty="0">
              <a:solidFill>
                <a:srgbClr val="C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" y="228600"/>
            <a:ext cx="2819400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5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আকরিক</a:t>
            </a:r>
            <a:endParaRPr lang="en-US" sz="5400" dirty="0">
              <a:solidFill>
                <a:srgbClr val="C00000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533400" y="4494212"/>
            <a:ext cx="17526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Khairul\Desktop\New Folder\co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828800" y="152400"/>
            <a:ext cx="534633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5400" b="1" dirty="0" smtClean="0">
                <a:latin typeface="NikoshBAN" pitchFamily="2" charset="0"/>
                <a:cs typeface="NikoshBAN" pitchFamily="2" charset="0"/>
              </a:rPr>
              <a:t>কার্বনের আকরিক-</a:t>
            </a:r>
            <a:r>
              <a:rPr lang="bn-IN" sz="5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কয়লা</a:t>
            </a:r>
            <a:endParaRPr lang="en-US" sz="5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Khairul\Desktop\New Folder\ferous oxi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"/>
            <a:ext cx="9144001" cy="685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0" y="5163741"/>
            <a:ext cx="3639137" cy="18466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5400" b="1" dirty="0" smtClean="0">
                <a:latin typeface="NikoshBAN" pitchFamily="2" charset="0"/>
                <a:cs typeface="NikoshBAN" pitchFamily="2" charset="0"/>
              </a:rPr>
              <a:t>লোহার আকরিক</a:t>
            </a:r>
          </a:p>
          <a:p>
            <a:pPr algn="ctr"/>
            <a:r>
              <a:rPr lang="bn-IN" sz="6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হেমাটাইট</a:t>
            </a:r>
            <a:endParaRPr lang="en-US" sz="6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28600" y="0"/>
            <a:ext cx="4309192" cy="16004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এলুমিনিয়ামের আকরিক</a:t>
            </a:r>
          </a:p>
          <a:p>
            <a:r>
              <a:rPr lang="bn-IN" sz="5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বক্সাইট</a:t>
            </a:r>
            <a:endParaRPr lang="en-US" sz="5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1533526"/>
            <a:ext cx="2362200" cy="2362200"/>
          </a:xfrm>
          <a:prstGeom prst="rect">
            <a:avLst/>
          </a:prstGeom>
        </p:spPr>
      </p:pic>
      <p:pic>
        <p:nvPicPr>
          <p:cNvPr id="3" name="Picture 2" descr="images0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4038600"/>
            <a:ext cx="2514600" cy="2352368"/>
          </a:xfrm>
          <a:prstGeom prst="rect">
            <a:avLst/>
          </a:prstGeom>
        </p:spPr>
      </p:pic>
      <p:pic>
        <p:nvPicPr>
          <p:cNvPr id="5122" name="Picture 2" descr="C:\Users\Khairul\Desktop\New Folder\diamond-ring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1371600"/>
            <a:ext cx="2766060" cy="25146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400" b="1" u="sng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জোড়ায় কাজঃ</a:t>
            </a:r>
            <a:endParaRPr lang="en-US" sz="4400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bn-IN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নীচের সামগ্রীগুলোর কোনটি </a:t>
            </a:r>
            <a:r>
              <a:rPr lang="bn-IN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কোন ধরনের খনিজ </a:t>
            </a:r>
            <a:r>
              <a:rPr lang="bn-IN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থেকে তৈরি?</a:t>
            </a:r>
            <a:endParaRPr lang="en-US" sz="3600" b="1" dirty="0">
              <a:solidFill>
                <a:srgbClr val="002060"/>
              </a:solidFill>
            </a:endParaRPr>
          </a:p>
        </p:txBody>
      </p:sp>
      <p:pic>
        <p:nvPicPr>
          <p:cNvPr id="5123" name="Picture 3" descr="C:\Users\Khairul\Desktop\New Folder\Matte Graphite_Grey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2800" y="1752600"/>
            <a:ext cx="2731008" cy="2133600"/>
          </a:xfrm>
          <a:prstGeom prst="rect">
            <a:avLst/>
          </a:prstGeom>
          <a:noFill/>
        </p:spPr>
      </p:pic>
      <p:pic>
        <p:nvPicPr>
          <p:cNvPr id="5124" name="Picture 4" descr="C:\Users\Khairul\Desktop\New Folder\grafaite made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1000" y="4087814"/>
            <a:ext cx="2438400" cy="2339974"/>
          </a:xfrm>
          <a:prstGeom prst="rect">
            <a:avLst/>
          </a:prstGeom>
          <a:noFill/>
        </p:spPr>
      </p:pic>
      <p:pic>
        <p:nvPicPr>
          <p:cNvPr id="5125" name="Picture 5" descr="C:\Users\Khairul\Desktop\New Folder\bonded-ferrite-magnet-ring-16--84-932.jpg"/>
          <p:cNvPicPr>
            <a:picLocks noChangeAspect="1" noChangeArrowheads="1"/>
          </p:cNvPicPr>
          <p:nvPr/>
        </p:nvPicPr>
        <p:blipFill>
          <a:blip r:embed="rId8"/>
          <a:srcRect b="12573"/>
          <a:stretch>
            <a:fillRect/>
          </a:stretch>
        </p:blipFill>
        <p:spPr bwMode="auto">
          <a:xfrm>
            <a:off x="6400800" y="4038600"/>
            <a:ext cx="2362200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762000"/>
            <a:ext cx="71628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BD" sz="4800" b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8800" b="1" dirty="0" smtClean="0">
                <a:latin typeface="NikoshBAN" pitchFamily="2" charset="0"/>
                <a:cs typeface="NikoshBAN" pitchFamily="2" charset="0"/>
              </a:rPr>
              <a:t>সাধারণ বিজ্ঞান </a:t>
            </a:r>
          </a:p>
          <a:p>
            <a:pPr algn="ctr"/>
            <a:r>
              <a:rPr lang="bn-BD" sz="6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শ্রে</a:t>
            </a:r>
            <a:r>
              <a:rPr lang="bn-IN" sz="6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ণি</a:t>
            </a:r>
            <a:r>
              <a:rPr lang="bn-BD" sz="6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 নবম</a:t>
            </a:r>
          </a:p>
          <a:p>
            <a:pPr algn="ctr"/>
            <a:r>
              <a:rPr lang="bn-BD" sz="48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সময় </a:t>
            </a:r>
            <a:r>
              <a:rPr lang="bn-BD" sz="48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- ৪০ মিনিট </a:t>
            </a:r>
          </a:p>
          <a:p>
            <a:pPr algn="ctr"/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0" y="304800"/>
            <a:ext cx="4953000" cy="1295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উত্তর বলি</a:t>
            </a:r>
            <a:endParaRPr lang="en-US" sz="60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" y="2133600"/>
            <a:ext cx="8001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IN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কার্বনের আকরিক </a:t>
            </a:r>
            <a:r>
              <a:rPr lang="bn-IN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থেকে তৈরি এমন দুটি জিনিসের নাম বল (যা তোমরা ব্যবহার কর )</a:t>
            </a:r>
          </a:p>
          <a:p>
            <a:endParaRPr lang="bn-IN" sz="44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bn-IN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প্রতিদিনের ব্যবহার্য এমন একটি জিনিসের নাম বল  যা </a:t>
            </a:r>
            <a:r>
              <a:rPr lang="bn-IN" sz="4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লোহার আকরিক </a:t>
            </a:r>
            <a:r>
              <a:rPr lang="bn-IN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থেকে তৈরি।</a:t>
            </a:r>
            <a:endParaRPr lang="en-US" sz="4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295399"/>
            <a:ext cx="6629400" cy="406494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28600" y="5288340"/>
            <a:ext cx="8458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bn-BD" sz="4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খনি থেকে কীভাবে কয়লা উ</a:t>
            </a:r>
            <a:r>
              <a:rPr lang="bn-IN" sz="4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ত্তো</a:t>
            </a:r>
            <a:r>
              <a:rPr lang="bn-BD" sz="4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লিত হয়</a:t>
            </a:r>
            <a:r>
              <a:rPr lang="bn-IN" sz="4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,ব্যাখ্যা কর।</a:t>
            </a:r>
            <a:endParaRPr lang="en-US" sz="4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90800" y="228600"/>
            <a:ext cx="4038600" cy="838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06818"/>
            <a:ext cx="5257800" cy="635558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2000" y="3810000"/>
            <a:ext cx="3886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9600" b="1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b="1" dirty="0">
              <a:solidFill>
                <a:schemeClr val="accent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hairul\Desktop\New Folder\Gold-Jeweller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219200"/>
            <a:ext cx="2819400" cy="2514600"/>
          </a:xfrm>
          <a:prstGeom prst="rect">
            <a:avLst/>
          </a:prstGeom>
          <a:noFill/>
        </p:spPr>
      </p:pic>
      <p:pic>
        <p:nvPicPr>
          <p:cNvPr id="1027" name="Picture 3" descr="C:\Users\Khairul\Desktop\New Folder\tam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4038600"/>
            <a:ext cx="2448046" cy="2578608"/>
          </a:xfrm>
          <a:prstGeom prst="rect">
            <a:avLst/>
          </a:prstGeom>
          <a:noFill/>
        </p:spPr>
      </p:pic>
      <p:pic>
        <p:nvPicPr>
          <p:cNvPr id="1028" name="Picture 4" descr="C:\Users\Khairul\Desktop\New Folder\silver good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77000" y="4191000"/>
            <a:ext cx="2438400" cy="24384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52400" y="221159"/>
            <a:ext cx="8991600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ছবির জিনিসগুলো কি কি উপাদান দিয়ে তৈরি?</a:t>
            </a:r>
            <a:endParaRPr lang="en-US" sz="4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31" name="Picture 7" descr="C:\Users\Khairul\Desktop\New Folder\diamond ring 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2800" y="1219200"/>
            <a:ext cx="2409825" cy="2424112"/>
          </a:xfrm>
          <a:prstGeom prst="rect">
            <a:avLst/>
          </a:prstGeom>
          <a:noFill/>
        </p:spPr>
      </p:pic>
      <p:pic>
        <p:nvPicPr>
          <p:cNvPr id="2050" name="Picture 2" descr="C:\Users\Khairul\Desktop\pink_ice_ring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24600" y="1066800"/>
            <a:ext cx="2590800" cy="2590800"/>
          </a:xfrm>
          <a:prstGeom prst="rect">
            <a:avLst/>
          </a:prstGeom>
          <a:noFill/>
        </p:spPr>
      </p:pic>
      <p:pic>
        <p:nvPicPr>
          <p:cNvPr id="2051" name="Picture 3" descr="C:\Users\Khairul\Desktop\tama-kasha-shilpo.jpg"/>
          <p:cNvPicPr>
            <a:picLocks noChangeAspect="1" noChangeArrowheads="1"/>
          </p:cNvPicPr>
          <p:nvPr/>
        </p:nvPicPr>
        <p:blipFill>
          <a:blip r:embed="rId7"/>
          <a:srcRect r="37500"/>
          <a:stretch>
            <a:fillRect/>
          </a:stretch>
        </p:blipFill>
        <p:spPr bwMode="auto">
          <a:xfrm>
            <a:off x="228600" y="4038600"/>
            <a:ext cx="2819400" cy="259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Khairul\Desktop\New Folder\Diamond3.jpg"/>
          <p:cNvPicPr>
            <a:picLocks noChangeAspect="1" noChangeArrowheads="1"/>
          </p:cNvPicPr>
          <p:nvPr/>
        </p:nvPicPr>
        <p:blipFill>
          <a:blip r:embed="rId2">
            <a:lum bright="46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28600" y="762000"/>
            <a:ext cx="891540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endParaRPr lang="bn-BD" sz="60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IN" sz="7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7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খনিজ ও খনিজ পদার্থের উৎস</a:t>
            </a:r>
          </a:p>
          <a:p>
            <a:r>
              <a:rPr lang="bn-BD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      </a:t>
            </a:r>
            <a:r>
              <a:rPr lang="bn-BD" sz="32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                  </a:t>
            </a:r>
            <a:r>
              <a:rPr lang="bn-BD" sz="5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অধ্যায়ঃ- </a:t>
            </a:r>
            <a:r>
              <a:rPr lang="bn-IN" sz="5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৪র্থ</a:t>
            </a:r>
            <a:r>
              <a:rPr lang="bn-BD" sz="5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BD" sz="5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              পৃ</a:t>
            </a:r>
            <a:r>
              <a:rPr lang="bn-IN" sz="5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ষ্ঠা-৩৬</a:t>
            </a:r>
            <a:endParaRPr lang="bn-BD" sz="54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5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                  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876485"/>
            <a:ext cx="8077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এই </a:t>
            </a:r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 শেষে শিক্ষার্থীরা</a:t>
            </a:r>
            <a:r>
              <a:rPr lang="bn-IN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...</a:t>
            </a:r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endParaRPr lang="bn-BD" sz="40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১. </a:t>
            </a:r>
            <a:r>
              <a:rPr lang="bn-BD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খনিজ কী </a:t>
            </a:r>
            <a:r>
              <a:rPr lang="bn-IN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বলতে পারবে</a:t>
            </a:r>
            <a:r>
              <a:rPr lang="bn-IN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;</a:t>
            </a:r>
            <a:endParaRPr lang="bn-BD" sz="40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২. বিভিন্ন </a:t>
            </a:r>
            <a:r>
              <a:rPr lang="bn-IN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আকরিক ও এর </a:t>
            </a:r>
            <a:r>
              <a:rPr lang="bn-BD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ব্যবহার </a:t>
            </a:r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bn-IN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ব্যাখ্যা করতে পারবে;</a:t>
            </a:r>
            <a:endParaRPr lang="bn-BD" sz="40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৩. খনিজ</a:t>
            </a:r>
            <a:r>
              <a:rPr lang="bn-IN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এর </a:t>
            </a:r>
            <a:r>
              <a:rPr lang="bn-IN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উৎসগুলো</a:t>
            </a:r>
            <a:r>
              <a:rPr lang="bn-IN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বলতে পারবে।</a:t>
            </a:r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Horizontal Scroll 2"/>
          <p:cNvSpPr/>
          <p:nvPr/>
        </p:nvSpPr>
        <p:spPr>
          <a:xfrm>
            <a:off x="2209800" y="228600"/>
            <a:ext cx="3962400" cy="129540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শিখন ফলঃ</a:t>
            </a:r>
            <a:endParaRPr lang="en-US" sz="6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860"/>
            <a:ext cx="9144000" cy="68808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733800" y="1981200"/>
            <a:ext cx="685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15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11500" b="1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96200" y="4995952"/>
            <a:ext cx="685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15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115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19400" y="4995952"/>
            <a:ext cx="685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15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115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>
                                      <p:cBhvr override="childStyl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>
                                      <p:cBhvr override="childStyl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>
                                      <p:cBhvr override="childStyl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3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3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3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  <p:bldP spid="5" grpId="0"/>
      <p:bldP spid="5" grpId="1"/>
      <p:bldP spid="5" grpId="2"/>
      <p:bldP spid="6" grpId="0"/>
      <p:bldP spid="6" grpId="1"/>
      <p:bldP spid="6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477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81000" y="1828800"/>
            <a:ext cx="2514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bn-IN" sz="5400" b="1" dirty="0" smtClean="0">
              <a:solidFill>
                <a:schemeClr val="accent4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IN" sz="7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খনি</a:t>
            </a:r>
            <a:r>
              <a:rPr lang="bn-IN" sz="5400" b="1" dirty="0" smtClean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b="1" dirty="0" smtClean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5400" b="1" dirty="0" smtClean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থেকে যা তোলা হয় </a:t>
            </a:r>
          </a:p>
          <a:p>
            <a:endParaRPr lang="en-US" sz="5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53000" y="5638800"/>
            <a:ext cx="307007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6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গন্ধকের খ</a:t>
            </a:r>
            <a:r>
              <a:rPr lang="bn-BD" sz="6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নি</a:t>
            </a:r>
            <a:endParaRPr lang="en-US" sz="6000" dirty="0">
              <a:solidFill>
                <a:srgbClr val="FFFF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04800" y="2514600"/>
            <a:ext cx="1524000" cy="1219200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2667000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8000" b="1" dirty="0" smtClean="0">
                <a:solidFill>
                  <a:schemeClr val="accent5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খনিজ</a:t>
            </a:r>
            <a:endParaRPr lang="en-US" sz="8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>
                                      <p:cBhvr override="childStyl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1" animBg="1"/>
      <p:bldP spid="6" grpId="2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Khairul\Desktop\New Folder\sulpher khon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0" y="381000"/>
            <a:ext cx="85344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bn-IN" sz="3200" b="1" dirty="0" smtClean="0">
              <a:solidFill>
                <a:schemeClr val="accent4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bn-IN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একটি </a:t>
            </a:r>
            <a:r>
              <a:rPr lang="bn-IN" sz="4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যৌগিক</a:t>
            </a:r>
            <a:r>
              <a:rPr lang="bn-IN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পদার্থ </a:t>
            </a:r>
            <a:endParaRPr lang="bn-BD" sz="44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bn-IN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সৃষ্টি হয় ভূত্বকে </a:t>
            </a:r>
            <a:endParaRPr lang="bn-BD" sz="44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bn-IN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দুই বা ততোধিক </a:t>
            </a:r>
            <a:r>
              <a:rPr lang="bn-IN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রাসায়নিক </a:t>
            </a:r>
            <a:r>
              <a:rPr lang="bn-IN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পদার্থ </a:t>
            </a:r>
            <a:endParaRPr lang="bn-BD" sz="36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</a:t>
            </a:r>
            <a:endParaRPr lang="bn-IN" sz="32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 rot="5400000">
            <a:off x="4419600" y="4648200"/>
            <a:ext cx="838200" cy="3581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vert="vert270" wrap="square">
            <a:noAutofit/>
          </a:bodyPr>
          <a:lstStyle/>
          <a:p>
            <a:pPr algn="ctr"/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সালফারের  খনি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Khairul\Desktop\New Folder\tamar khon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 rot="5400000">
            <a:off x="4270921" y="-803940"/>
            <a:ext cx="800219" cy="3093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pPr algn="ctr"/>
            <a:r>
              <a:rPr lang="bn-IN" sz="4000" b="1" dirty="0" smtClean="0">
                <a:solidFill>
                  <a:srgbClr val="1A6A60"/>
                </a:solidFill>
                <a:latin typeface="NikoshBAN" pitchFamily="2" charset="0"/>
                <a:cs typeface="NikoshBAN" pitchFamily="2" charset="0"/>
              </a:rPr>
              <a:t>তামার খনি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</TotalTime>
  <Words>250</Words>
  <Application>Microsoft Office PowerPoint</Application>
  <PresentationFormat>On-screen Show (4:3)</PresentationFormat>
  <Paragraphs>73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Khairul</cp:lastModifiedBy>
  <cp:revision>108</cp:revision>
  <dcterms:created xsi:type="dcterms:W3CDTF">2006-08-16T00:00:00Z</dcterms:created>
  <dcterms:modified xsi:type="dcterms:W3CDTF">2013-04-24T14:25:26Z</dcterms:modified>
</cp:coreProperties>
</file>